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59" autoAdjust="0"/>
    <p:restoredTop sz="94660"/>
  </p:normalViewPr>
  <p:slideViewPr>
    <p:cSldViewPr snapToGrid="0">
      <p:cViewPr varScale="1">
        <p:scale>
          <a:sx n="59" d="100"/>
          <a:sy n="59" d="100"/>
        </p:scale>
        <p:origin x="102" y="33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C47F7B-2CF5-4350-BDA7-009688F065DC}" type="datetimeFigureOut">
              <a:rPr lang="en-US" smtClean="0"/>
              <a:t>2/8/2021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5A0B88-1A24-4D8D-9704-7F9880652B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91716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C47F7B-2CF5-4350-BDA7-009688F065DC}" type="datetimeFigureOut">
              <a:rPr lang="en-US" smtClean="0"/>
              <a:t>2/8/2021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5A0B88-1A24-4D8D-9704-7F9880652B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93538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C47F7B-2CF5-4350-BDA7-009688F065DC}" type="datetimeFigureOut">
              <a:rPr lang="en-US" smtClean="0"/>
              <a:t>2/8/2021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5A0B88-1A24-4D8D-9704-7F9880652B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46460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C47F7B-2CF5-4350-BDA7-009688F065DC}" type="datetimeFigureOut">
              <a:rPr lang="en-US" smtClean="0"/>
              <a:t>2/8/2021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5A0B88-1A24-4D8D-9704-7F9880652B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63665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C47F7B-2CF5-4350-BDA7-009688F065DC}" type="datetimeFigureOut">
              <a:rPr lang="en-US" smtClean="0"/>
              <a:t>2/8/2021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5A0B88-1A24-4D8D-9704-7F9880652B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35200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C47F7B-2CF5-4350-BDA7-009688F065DC}" type="datetimeFigureOut">
              <a:rPr lang="en-US" smtClean="0"/>
              <a:t>2/8/2021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5A0B88-1A24-4D8D-9704-7F9880652B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46974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C47F7B-2CF5-4350-BDA7-009688F065DC}" type="datetimeFigureOut">
              <a:rPr lang="en-US" smtClean="0"/>
              <a:t>2/8/2021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5A0B88-1A24-4D8D-9704-7F9880652B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69790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C47F7B-2CF5-4350-BDA7-009688F065DC}" type="datetimeFigureOut">
              <a:rPr lang="en-US" smtClean="0"/>
              <a:t>2/8/2021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5A0B88-1A24-4D8D-9704-7F9880652B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92985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C47F7B-2CF5-4350-BDA7-009688F065DC}" type="datetimeFigureOut">
              <a:rPr lang="en-US" smtClean="0"/>
              <a:t>2/8/2021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5A0B88-1A24-4D8D-9704-7F9880652B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56720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C47F7B-2CF5-4350-BDA7-009688F065DC}" type="datetimeFigureOut">
              <a:rPr lang="en-US" smtClean="0"/>
              <a:t>2/8/2021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5A0B88-1A24-4D8D-9704-7F9880652B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4197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C47F7B-2CF5-4350-BDA7-009688F065DC}" type="datetimeFigureOut">
              <a:rPr lang="en-US" smtClean="0"/>
              <a:t>2/8/2021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5A0B88-1A24-4D8D-9704-7F9880652B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37124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C47F7B-2CF5-4350-BDA7-009688F065DC}" type="datetimeFigureOut">
              <a:rPr lang="en-US" smtClean="0"/>
              <a:t>2/8/2021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5A0B88-1A24-4D8D-9704-7F9880652B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51671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duotone>
              <a:schemeClr val="accent3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3233057" y="828954"/>
            <a:ext cx="5607232" cy="5130973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</p:pic>
    </p:spTree>
    <p:extLst>
      <p:ext uri="{BB962C8B-B14F-4D97-AF65-F5344CB8AC3E}">
        <p14:creationId xmlns:p14="http://schemas.microsoft.com/office/powerpoint/2010/main" val="12779571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duotone>
              <a:schemeClr val="accent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3118756" y="1469572"/>
            <a:ext cx="5731329" cy="3472317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39267021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duotone>
              <a:schemeClr val="accent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3138351" y="359229"/>
            <a:ext cx="5830289" cy="6004424"/>
          </a:xfrm>
          <a:prstGeom prst="rect">
            <a:avLst/>
          </a:prstGeom>
          <a:ln>
            <a:solidFill>
              <a:schemeClr val="accent2">
                <a:lumMod val="50000"/>
              </a:schemeClr>
            </a:solidFill>
          </a:ln>
        </p:spPr>
      </p:pic>
    </p:spTree>
    <p:extLst>
      <p:ext uri="{BB962C8B-B14F-4D97-AF65-F5344CB8AC3E}">
        <p14:creationId xmlns:p14="http://schemas.microsoft.com/office/powerpoint/2010/main" val="17731730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0</Words>
  <Application>Microsoft Office PowerPoint</Application>
  <PresentationFormat>Widescreen</PresentationFormat>
  <Paragraphs>0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ACER</dc:creator>
  <cp:lastModifiedBy>ACER</cp:lastModifiedBy>
  <cp:revision>3</cp:revision>
  <dcterms:created xsi:type="dcterms:W3CDTF">2021-02-08T11:44:49Z</dcterms:created>
  <dcterms:modified xsi:type="dcterms:W3CDTF">2021-02-08T11:50:50Z</dcterms:modified>
</cp:coreProperties>
</file>