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66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434339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Arc welding power sources , Transformer, Motor generator set, Rectifier and inverter type welding machine and its care &amp; maintenance </a:t>
            </a:r>
            <a:r>
              <a:rPr lang="en-US" dirty="0">
                <a:solidFill>
                  <a:srgbClr val="FF0000"/>
                </a:solidFill>
              </a:rPr>
              <a:t>.</a:t>
            </a:r>
            <a:br>
              <a:rPr lang="en-US" dirty="0">
                <a:solidFill>
                  <a:srgbClr val="FF0000"/>
                </a:solidFill>
              </a:rPr>
            </a:b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611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en-US" dirty="0"/>
              <a:t>1.It is suitable to weld low carbon steel ?</a:t>
            </a:r>
          </a:p>
          <a:p>
            <a:pPr marL="109728" indent="0">
              <a:buNone/>
            </a:pPr>
            <a:r>
              <a:rPr lang="en-US" dirty="0"/>
              <a:t>a)AC only  b) DC only c) DCEN d) AC &amp; DC both</a:t>
            </a:r>
          </a:p>
          <a:p>
            <a:pPr marL="109728" indent="0">
              <a:buNone/>
            </a:pPr>
            <a:r>
              <a:rPr lang="en-US" dirty="0"/>
              <a:t>2. Which machine Suitable  for ferrous metal to arc welding ?</a:t>
            </a:r>
          </a:p>
          <a:p>
            <a:pPr marL="109728" indent="0">
              <a:buNone/>
            </a:pPr>
            <a:r>
              <a:rPr lang="en-US" dirty="0"/>
              <a:t>    a) AC transformer   b) DC transformer</a:t>
            </a:r>
          </a:p>
          <a:p>
            <a:pPr marL="109728" indent="0">
              <a:buNone/>
            </a:pPr>
            <a:r>
              <a:rPr lang="en-US" dirty="0"/>
              <a:t>    c) rectifier               d) TIG welding </a:t>
            </a:r>
          </a:p>
          <a:p>
            <a:pPr marL="109728" indent="0">
              <a:buNone/>
            </a:pPr>
            <a:r>
              <a:rPr lang="en-US" dirty="0"/>
              <a:t>3. Which machine mostly suitable for Non ferrous metal to   arc welding ?</a:t>
            </a:r>
          </a:p>
          <a:p>
            <a:pPr marL="109728" indent="0">
              <a:buNone/>
            </a:pPr>
            <a:r>
              <a:rPr lang="en-US" dirty="0"/>
              <a:t>     a) AC transformer   b) DC transformer</a:t>
            </a:r>
          </a:p>
          <a:p>
            <a:pPr marL="109728" indent="0">
              <a:buNone/>
            </a:pPr>
            <a:r>
              <a:rPr lang="en-US" dirty="0"/>
              <a:t>    c) rectifier               d) TIG welding </a:t>
            </a:r>
          </a:p>
          <a:p>
            <a:pPr marL="109728" indent="0">
              <a:buNone/>
            </a:pPr>
            <a:r>
              <a:rPr lang="en-US" dirty="0"/>
              <a:t>4. Which machine mostly use the polarity ?</a:t>
            </a:r>
          </a:p>
          <a:p>
            <a:pPr marL="109728" indent="0">
              <a:buNone/>
            </a:pPr>
            <a:r>
              <a:rPr lang="en-US" dirty="0"/>
              <a:t>    DC rectifier b) AC transformer c) AC TIG. d) none</a:t>
            </a:r>
          </a:p>
          <a:p>
            <a:pPr marL="109728" indent="0">
              <a:buNone/>
            </a:pPr>
            <a:r>
              <a:rPr lang="en-US" dirty="0"/>
              <a:t>5. Which machine come to Arc blow ?</a:t>
            </a:r>
          </a:p>
          <a:p>
            <a:pPr marL="109728" indent="0">
              <a:buNone/>
            </a:pPr>
            <a:r>
              <a:rPr lang="en-US" dirty="0"/>
              <a:t>a) DC transformer  b) AC transformer c) TIG welding d) SAW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u="sng" dirty="0"/>
              <a:t>ASSINGNMENT -1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9754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1.Explain the AC welding transformer ?</a:t>
            </a:r>
          </a:p>
          <a:p>
            <a:r>
              <a:rPr lang="en-US" dirty="0"/>
              <a:t>2.Explain the DC welding transformer ?</a:t>
            </a:r>
          </a:p>
          <a:p>
            <a:r>
              <a:rPr lang="en-US" dirty="0"/>
              <a:t>3.Explain the Motor generator set ?</a:t>
            </a:r>
          </a:p>
          <a:p>
            <a:r>
              <a:rPr lang="en-US" dirty="0"/>
              <a:t>4.Explain the inverter type transformer ?</a:t>
            </a:r>
          </a:p>
          <a:p>
            <a:r>
              <a:rPr lang="en-US" dirty="0"/>
              <a:t>5.Eplain the advantage and disadvantage of AC and DC welding machine .</a:t>
            </a:r>
            <a:endParaRPr lang="en-IN" dirty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u="sng" dirty="0"/>
              <a:t>ASSINGNMENT -2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347004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212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Lucida Sans Unicode</vt:lpstr>
      <vt:lpstr>Verdana</vt:lpstr>
      <vt:lpstr>Wingdings 2</vt:lpstr>
      <vt:lpstr>Wingdings 3</vt:lpstr>
      <vt:lpstr>Concourse</vt:lpstr>
      <vt:lpstr>Arc welding power sources , Transformer, Motor generator set, Rectifier and inverter type welding machine and its care &amp; maintenance . </vt:lpstr>
      <vt:lpstr>ASSINGNMENT -1</vt:lpstr>
      <vt:lpstr>ASSINGNMENT -2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 welding power sources , Transformer, Motor generator set,</dc:title>
  <dc:creator>Windows</dc:creator>
  <cp:lastModifiedBy>parul yadav</cp:lastModifiedBy>
  <cp:revision>12</cp:revision>
  <dcterms:created xsi:type="dcterms:W3CDTF">2006-08-16T00:00:00Z</dcterms:created>
  <dcterms:modified xsi:type="dcterms:W3CDTF">2020-09-18T10:45:41Z</dcterms:modified>
</cp:coreProperties>
</file>