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66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972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Common gases used for welding &amp; cutting, Flame temperature and used, Chemistry of oxyacetylene flame.</a:t>
            </a:r>
            <a:endParaRPr lang="en-IN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97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5071872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1. In neutral oxy acetylene, oxygen and acetylene are mixed in the proportion of ?</a:t>
            </a:r>
          </a:p>
          <a:p>
            <a:pPr marL="109728" indent="0">
              <a:buNone/>
            </a:pPr>
            <a:r>
              <a:rPr lang="en-US" dirty="0"/>
              <a:t>    a) 1:1     b)1:2     c) 1:3  d) 1:4</a:t>
            </a:r>
          </a:p>
          <a:p>
            <a:pPr marL="109728" indent="0">
              <a:buNone/>
            </a:pPr>
            <a:r>
              <a:rPr lang="en-US" dirty="0"/>
              <a:t>2. Acetylene is a chemical compound of ?</a:t>
            </a:r>
          </a:p>
          <a:p>
            <a:pPr marL="109728" indent="0">
              <a:buNone/>
            </a:pPr>
            <a:r>
              <a:rPr lang="en-US" dirty="0"/>
              <a:t>  a) Carbon and oxygen b) Carbon and nitrogen</a:t>
            </a:r>
          </a:p>
          <a:p>
            <a:pPr marL="109728" indent="0">
              <a:buNone/>
            </a:pPr>
            <a:r>
              <a:rPr lang="en-US" dirty="0"/>
              <a:t>c) carbon and hydrogen  d) carbon and calcium</a:t>
            </a:r>
          </a:p>
          <a:p>
            <a:pPr marL="109728" indent="0">
              <a:buNone/>
            </a:pPr>
            <a:r>
              <a:rPr lang="en-US" dirty="0"/>
              <a:t>3.What is temperature of Neutral flame ?</a:t>
            </a:r>
          </a:p>
          <a:p>
            <a:pPr marL="109728" indent="0">
              <a:buNone/>
            </a:pPr>
            <a:r>
              <a:rPr lang="en-US" dirty="0"/>
              <a:t>a) 3200 ° C b) 3100 ° C  c) 3400 ° C  d) 3000 ° C</a:t>
            </a:r>
          </a:p>
          <a:p>
            <a:pPr marL="109728" indent="0">
              <a:buNone/>
            </a:pPr>
            <a:r>
              <a:rPr lang="en-US" dirty="0"/>
              <a:t>4. What is temperature of Carburizing flame ?</a:t>
            </a:r>
          </a:p>
          <a:p>
            <a:pPr marL="109728" indent="0">
              <a:buNone/>
            </a:pPr>
            <a:r>
              <a:rPr lang="en-US" dirty="0"/>
              <a:t>  a) 3000 ° C b) 3200 ° C  c) 3100 ° C  d) 3300 ° C</a:t>
            </a:r>
          </a:p>
          <a:p>
            <a:pPr marL="109728" indent="0">
              <a:buNone/>
            </a:pPr>
            <a:r>
              <a:rPr lang="en-US" dirty="0"/>
              <a:t>5. Acetone can absorb how many times its own volume of acetylene .</a:t>
            </a:r>
          </a:p>
          <a:p>
            <a:pPr marL="109728" indent="0">
              <a:buNone/>
            </a:pPr>
            <a:r>
              <a:rPr lang="en-US" dirty="0"/>
              <a:t> a) 5 times  b) 15 times  c) 25 times d) 35 times </a:t>
            </a:r>
          </a:p>
          <a:p>
            <a:pPr marL="109728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>
                <a:solidFill>
                  <a:srgbClr val="FF0000"/>
                </a:solidFill>
              </a:rPr>
              <a:t>ASSINGNMENT -1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69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1.Explain the common gases used for gas welding and cutting ?</a:t>
            </a:r>
          </a:p>
          <a:p>
            <a:pPr marL="109728" indent="0">
              <a:buNone/>
            </a:pPr>
            <a:r>
              <a:rPr lang="en-US" dirty="0"/>
              <a:t>2.Explain the main parts of oxy –acetylene flame with figure ?</a:t>
            </a:r>
          </a:p>
          <a:p>
            <a:pPr marL="109728" indent="0">
              <a:buNone/>
            </a:pPr>
            <a:r>
              <a:rPr lang="en-US" dirty="0"/>
              <a:t>3. Explain the Neutral flame and application.</a:t>
            </a:r>
          </a:p>
          <a:p>
            <a:pPr marL="109728" indent="0">
              <a:buNone/>
            </a:pPr>
            <a:r>
              <a:rPr lang="en-US" dirty="0"/>
              <a:t>4. Explain the Carburizing flame and       application ?</a:t>
            </a:r>
          </a:p>
          <a:p>
            <a:pPr marL="109728" indent="0">
              <a:buNone/>
            </a:pPr>
            <a:r>
              <a:rPr lang="en-US" dirty="0"/>
              <a:t>5. Explain the oxidizing flame and application?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>
                <a:solidFill>
                  <a:srgbClr val="FF0000"/>
                </a:solidFill>
              </a:rPr>
              <a:t>ASSINGNMENT -2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202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229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Common gases used for welding &amp; cutting, Flame temperature and used, Chemistry of oxyacetylene flame.</vt:lpstr>
      <vt:lpstr>ASSINGNMENT -1</vt:lpstr>
      <vt:lpstr>ASSINGNMENT 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gases used for welding &amp; cutting</dc:title>
  <dc:creator>Windows</dc:creator>
  <cp:lastModifiedBy>parul yadav</cp:lastModifiedBy>
  <cp:revision>12</cp:revision>
  <dcterms:created xsi:type="dcterms:W3CDTF">2006-08-16T00:00:00Z</dcterms:created>
  <dcterms:modified xsi:type="dcterms:W3CDTF">2020-09-18T10:44:51Z</dcterms:modified>
</cp:coreProperties>
</file>