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6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4343399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-Basic electricity applicable to arc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-welding and related electrical terms &amp; definition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-Heat and temperature and its terms related to welding.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-Principle of arc welding and characteristics of arc.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27833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1.Which of the following substance is not an insulator ?</a:t>
            </a:r>
          </a:p>
          <a:p>
            <a:pPr marL="109728" indent="0">
              <a:buNone/>
            </a:pPr>
            <a:r>
              <a:rPr lang="en-US" dirty="0"/>
              <a:t>   a) Ceramic  b) Rubber c) plastic   d) Copper</a:t>
            </a:r>
          </a:p>
          <a:p>
            <a:pPr marL="109728" indent="0">
              <a:buNone/>
            </a:pPr>
            <a:r>
              <a:rPr lang="en-US" dirty="0"/>
              <a:t>2. The distance between the Tip electrode and parent metal called ?</a:t>
            </a:r>
          </a:p>
          <a:p>
            <a:pPr marL="109728" indent="0">
              <a:buNone/>
            </a:pPr>
            <a:r>
              <a:rPr lang="en-US" dirty="0"/>
              <a:t>       a) Arc gap             b) Arc length  </a:t>
            </a:r>
          </a:p>
          <a:p>
            <a:pPr marL="109728" indent="0">
              <a:buNone/>
            </a:pPr>
            <a:r>
              <a:rPr lang="en-US" dirty="0"/>
              <a:t>       c) Arc distance      d) Arc width.</a:t>
            </a:r>
          </a:p>
          <a:p>
            <a:pPr marL="109728" indent="0">
              <a:buNone/>
            </a:pPr>
            <a:r>
              <a:rPr lang="en-US" dirty="0"/>
              <a:t> 3. which machinery  not getting effect  the    Electricity ?</a:t>
            </a:r>
          </a:p>
          <a:p>
            <a:pPr marL="109728" indent="0">
              <a:buNone/>
            </a:pPr>
            <a:r>
              <a:rPr lang="en-US" dirty="0"/>
              <a:t>  a) Fan b ) transformer c) motor 4) plastic</a:t>
            </a:r>
          </a:p>
          <a:p>
            <a:pPr marL="109728" indent="0">
              <a:buNone/>
            </a:pPr>
            <a:r>
              <a:rPr lang="en-US" dirty="0"/>
              <a:t>4. How many temperature  Created in Arc welding? </a:t>
            </a:r>
          </a:p>
          <a:p>
            <a:pPr marL="109728" indent="0">
              <a:buNone/>
            </a:pPr>
            <a:r>
              <a:rPr lang="en-US" dirty="0"/>
              <a:t>     a) 3400 - 4000 ° C      b) 1800-2000 ° C  </a:t>
            </a:r>
          </a:p>
          <a:p>
            <a:pPr marL="109728" indent="0"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dirty="0"/>
              <a:t>c) 5000 - 6000 ° C      d)  6000 -8000 ° C</a:t>
            </a:r>
          </a:p>
          <a:p>
            <a:pPr marL="109728" indent="0">
              <a:buNone/>
            </a:pPr>
            <a:r>
              <a:rPr lang="en-US" dirty="0"/>
              <a:t>5. How many times cycle change the alternative current ?</a:t>
            </a:r>
          </a:p>
          <a:p>
            <a:pPr marL="109728" indent="0">
              <a:buNone/>
            </a:pPr>
            <a:r>
              <a:rPr lang="en-US" dirty="0"/>
              <a:t>    a) 50 cycles  b)  60 cycles  c)  70 cycles    d)  100 cycles</a:t>
            </a:r>
            <a:endParaRPr lang="en-US" dirty="0">
              <a:solidFill>
                <a:srgbClr val="FF0000"/>
              </a:solidFill>
            </a:endParaRP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>
                <a:solidFill>
                  <a:srgbClr val="FF0000"/>
                </a:solidFill>
              </a:rPr>
              <a:t>ASSINGNMENT -1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81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1. Explain the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Basic electricity applicable to arc welding ?</a:t>
            </a:r>
          </a:p>
          <a:p>
            <a:pPr marL="109728" indent="0">
              <a:buNone/>
            </a:pPr>
            <a:r>
              <a:rPr lang="en-US" sz="2800" dirty="0"/>
              <a:t>2.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Explain the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Effects of Electricity ?</a:t>
            </a:r>
          </a:p>
          <a:p>
            <a:pPr marL="109728" indent="0">
              <a:buNone/>
            </a:pPr>
            <a:r>
              <a:rPr lang="en-US" dirty="0"/>
              <a:t>3. Explain the types of electricity ?</a:t>
            </a:r>
          </a:p>
          <a:p>
            <a:pPr marL="109728" indent="0">
              <a:buNone/>
            </a:pPr>
            <a:r>
              <a:rPr lang="en-US" dirty="0"/>
              <a:t>4. Explain the Principle of Arc welding ?</a:t>
            </a:r>
          </a:p>
          <a:p>
            <a:pPr marL="109728" indent="0">
              <a:buNone/>
            </a:pPr>
            <a:r>
              <a:rPr lang="en-US" dirty="0"/>
              <a:t>5. Explain the Heat and temperature terms?</a:t>
            </a:r>
            <a:endParaRPr lang="en-IN"/>
          </a:p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>
                <a:solidFill>
                  <a:srgbClr val="FF0000"/>
                </a:solidFill>
              </a:rPr>
              <a:t>ASSINGNMENT -2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2163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237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Lucida Sans Unicode</vt:lpstr>
      <vt:lpstr>Verdana</vt:lpstr>
      <vt:lpstr>Wingdings 2</vt:lpstr>
      <vt:lpstr>Wingdings 3</vt:lpstr>
      <vt:lpstr>Concourse</vt:lpstr>
      <vt:lpstr>-Basic electricity applicable to arc  -welding and related electrical terms &amp; definition -Heat and temperature and its terms related to welding. -Principle of arc welding and characteristics of arc. </vt:lpstr>
      <vt:lpstr>ASSINGNMENT -1</vt:lpstr>
      <vt:lpstr>ASSINGNMENT 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electricity applicable to arc welding and related electrical terms &amp; definition. -Heat and temperature and its terms related to welding. -Principle of arc welding and characteristics of arc. </dc:title>
  <dc:creator>Windows</dc:creator>
  <cp:lastModifiedBy>parul yadav</cp:lastModifiedBy>
  <cp:revision>4</cp:revision>
  <dcterms:created xsi:type="dcterms:W3CDTF">2006-08-16T00:00:00Z</dcterms:created>
  <dcterms:modified xsi:type="dcterms:W3CDTF">2020-09-18T10:44:33Z</dcterms:modified>
</cp:coreProperties>
</file>